
<file path=[Content_Types].xml><?xml version="1.0" encoding="utf-8"?>
<Types xmlns="http://schemas.openxmlformats.org/package/2006/content-types"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2" d="100"/>
          <a:sy n="122" d="100"/>
        </p:scale>
        <p:origin x="-141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367FE-A70C-4DA9-BA12-0E2A01B110B1}" type="datetimeFigureOut">
              <a:rPr lang="en-US" smtClean="0"/>
              <a:pPr/>
              <a:t>7/10/2015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7B63E-0773-47E4-B169-C2F44BFFBE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apidbbs.cn/" TargetMode="External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8367FE-A70C-4DA9-BA12-0E2A01B110B1}" type="datetimeFigureOut">
              <a:rPr lang="en-US" smtClean="0"/>
              <a:pPr/>
              <a:t>7/10/2015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17B63E-0773-47E4-B169-C2F44BFFB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6084168" y="6487344"/>
            <a:ext cx="27109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粗倩简体" pitchFamily="65" charset="-122"/>
                <a:ea typeface="方正粗倩简体" pitchFamily="65" charset="-122"/>
              </a:rPr>
              <a:t>锐普论坛</a:t>
            </a:r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粗倩简体" pitchFamily="65" charset="-122"/>
                <a:ea typeface="方正粗倩简体" pitchFamily="65" charset="-122"/>
              </a:rPr>
              <a:t>www.rapidbbs.cn</a:t>
            </a: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粗倩简体" pitchFamily="65" charset="-122"/>
                <a:ea typeface="方正粗倩简体" pitchFamily="65" charset="-122"/>
              </a:rPr>
              <a:t>璞石整理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方正粗倩简体" pitchFamily="65" charset="-122"/>
              <a:ea typeface="方正粗倩简体" pitchFamily="65" charset="-122"/>
            </a:endParaRPr>
          </a:p>
        </p:txBody>
      </p:sp>
      <p:sp>
        <p:nvSpPr>
          <p:cNvPr id="8" name="矩形 7">
            <a:hlinkClick r:id="rId3"/>
          </p:cNvPr>
          <p:cNvSpPr/>
          <p:nvPr userDrawn="1"/>
        </p:nvSpPr>
        <p:spPr>
          <a:xfrm>
            <a:off x="6084168" y="6381328"/>
            <a:ext cx="3168352" cy="4766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187493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Прямоугольник 178"/>
          <p:cNvSpPr/>
          <p:nvPr/>
        </p:nvSpPr>
        <p:spPr>
          <a:xfrm flipV="1">
            <a:off x="0" y="-2"/>
            <a:ext cx="9144000" cy="6858002"/>
          </a:xfrm>
          <a:prstGeom prst="rect">
            <a:avLst/>
          </a:prstGeom>
          <a:gradFill flip="none" rotWithShape="0">
            <a:gsLst>
              <a:gs pos="32000">
                <a:schemeClr val="bg1">
                  <a:lumMod val="85000"/>
                </a:schemeClr>
              </a:gs>
              <a:gs pos="50000">
                <a:schemeClr val="bg1"/>
              </a:gs>
            </a:gsLst>
            <a:lin ang="162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5" name="Прямоугольник 26"/>
          <p:cNvSpPr/>
          <p:nvPr/>
        </p:nvSpPr>
        <p:spPr>
          <a:xfrm flipV="1">
            <a:off x="0" y="0"/>
            <a:ext cx="9144000" cy="785794"/>
          </a:xfrm>
          <a:prstGeom prst="rect">
            <a:avLst/>
          </a:prstGeom>
          <a:gradFill flip="none" rotWithShape="0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162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TextBox 44"/>
          <p:cNvSpPr txBox="1">
            <a:spLocks noChangeArrowheads="1"/>
          </p:cNvSpPr>
          <p:nvPr/>
        </p:nvSpPr>
        <p:spPr bwMode="auto">
          <a:xfrm>
            <a:off x="242590" y="232926"/>
            <a:ext cx="340071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28600" indent="-228600"/>
            <a:r>
              <a:rPr lang="en-US" sz="1600" b="1" dirty="0" smtClean="0">
                <a:latin typeface="Arial" pitchFamily="34" charset="0"/>
                <a:cs typeface="Arial" pitchFamily="34" charset="0"/>
              </a:rPr>
              <a:t>MONEY</a:t>
            </a:r>
            <a:endParaRPr lang="ru-RU" sz="1600" b="1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7" name="Picture 10" descr="C:\Documents and Settings\Admin\Рабочий стол\diagrams\Money\PNG\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37" y="1114423"/>
            <a:ext cx="3251354" cy="1922986"/>
          </a:xfrm>
          <a:prstGeom prst="rect">
            <a:avLst/>
          </a:prstGeom>
          <a:noFill/>
        </p:spPr>
      </p:pic>
      <p:cxnSp>
        <p:nvCxnSpPr>
          <p:cNvPr id="18" name="Straight Connector 17"/>
          <p:cNvCxnSpPr/>
          <p:nvPr/>
        </p:nvCxnSpPr>
        <p:spPr>
          <a:xfrm flipV="1">
            <a:off x="3186103" y="2614623"/>
            <a:ext cx="2500330" cy="357188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Прямоугольник 121"/>
          <p:cNvSpPr/>
          <p:nvPr/>
        </p:nvSpPr>
        <p:spPr>
          <a:xfrm>
            <a:off x="257145" y="2495558"/>
            <a:ext cx="19288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This is an example text.</a:t>
            </a:r>
          </a:p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Go ahead and replace it with your own text.</a:t>
            </a:r>
            <a:endParaRPr lang="ru-RU" sz="1200" dirty="0" smtClean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7" name="Straight Connector 26"/>
          <p:cNvCxnSpPr/>
          <p:nvPr/>
        </p:nvCxnSpPr>
        <p:spPr>
          <a:xfrm flipV="1">
            <a:off x="3114665" y="2614621"/>
            <a:ext cx="2571768" cy="1285884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rot="5400000" flipH="1" flipV="1">
            <a:off x="3579012" y="2650340"/>
            <a:ext cx="2143140" cy="2071702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rot="5400000" flipH="1" flipV="1">
            <a:off x="3971921" y="3400439"/>
            <a:ext cx="2500330" cy="928694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0" name="Picture 7" descr="C:\Documents and Settings\Admin\Рабочий стол\diagrams\Money\PNG\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85971" y="2328869"/>
            <a:ext cx="782716" cy="965556"/>
          </a:xfrm>
          <a:prstGeom prst="rect">
            <a:avLst/>
          </a:prstGeom>
          <a:noFill/>
        </p:spPr>
      </p:pic>
      <p:pic>
        <p:nvPicPr>
          <p:cNvPr id="51" name="Picture 8" descr="C:\Documents and Settings\Admin\Рабочий стол\diagrams\Money\PNG\4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14599" y="4754035"/>
            <a:ext cx="1068652" cy="718106"/>
          </a:xfrm>
          <a:prstGeom prst="rect">
            <a:avLst/>
          </a:prstGeom>
          <a:noFill/>
        </p:spPr>
      </p:pic>
      <p:pic>
        <p:nvPicPr>
          <p:cNvPr id="52" name="Picture 11" descr="C:\Documents and Settings\Admin\Рабочий стол\diagrams\Money\PNG\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43095" y="3686191"/>
            <a:ext cx="894300" cy="667978"/>
          </a:xfrm>
          <a:prstGeom prst="rect">
            <a:avLst/>
          </a:prstGeom>
          <a:noFill/>
        </p:spPr>
      </p:pic>
      <p:pic>
        <p:nvPicPr>
          <p:cNvPr id="53" name="Picture 13" descr="C:\Documents and Settings\Admin\Рабочий стол\diagrams\Money\PNG\9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69041" y="5219315"/>
            <a:ext cx="845888" cy="752892"/>
          </a:xfrm>
          <a:prstGeom prst="rect">
            <a:avLst/>
          </a:prstGeom>
          <a:noFill/>
        </p:spPr>
      </p:pic>
      <p:sp>
        <p:nvSpPr>
          <p:cNvPr id="54" name="Прямоугольник 121"/>
          <p:cNvSpPr/>
          <p:nvPr/>
        </p:nvSpPr>
        <p:spPr>
          <a:xfrm>
            <a:off x="257145" y="4111430"/>
            <a:ext cx="19288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This is an example text.</a:t>
            </a:r>
          </a:p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Go ahead and replace it with your own text.</a:t>
            </a:r>
            <a:endParaRPr lang="ru-RU" sz="12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Прямоугольник 121"/>
          <p:cNvSpPr/>
          <p:nvPr/>
        </p:nvSpPr>
        <p:spPr>
          <a:xfrm>
            <a:off x="1338251" y="5459213"/>
            <a:ext cx="19288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This is an example text.</a:t>
            </a:r>
          </a:p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Go ahead and replace it with your own text.</a:t>
            </a:r>
            <a:endParaRPr lang="ru-RU" sz="12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6" name="Прямоугольник 121"/>
          <p:cNvSpPr/>
          <p:nvPr/>
        </p:nvSpPr>
        <p:spPr>
          <a:xfrm>
            <a:off x="5253026" y="5363963"/>
            <a:ext cx="19288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This is an example text.</a:t>
            </a:r>
          </a:p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Go ahead and replace it with your own text.</a:t>
            </a:r>
            <a:endParaRPr lang="ru-RU" sz="12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Прямоугольник 121"/>
          <p:cNvSpPr/>
          <p:nvPr/>
        </p:nvSpPr>
        <p:spPr>
          <a:xfrm>
            <a:off x="6005523" y="3170594"/>
            <a:ext cx="257176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>
                <a:latin typeface="Arial" pitchFamily="34" charset="0"/>
                <a:cs typeface="Arial" pitchFamily="34" charset="0"/>
              </a:rPr>
              <a:t>Example text.</a:t>
            </a:r>
          </a:p>
          <a:p>
            <a:pPr algn="ctr"/>
            <a:r>
              <a:rPr lang="en-US" sz="1200" dirty="0" smtClean="0">
                <a:latin typeface="Arial" pitchFamily="34" charset="0"/>
                <a:cs typeface="Arial" pitchFamily="34" charset="0"/>
              </a:rPr>
              <a:t>Go ahead and replace it with your own text. This is an example text. Go ahead and replace it with your own text. This is an example text. </a:t>
            </a:r>
            <a:endParaRPr lang="ru-RU" sz="1200" dirty="0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6398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mycolors">
      <a:dk1>
        <a:sysClr val="windowText" lastClr="000000"/>
      </a:dk1>
      <a:lt1>
        <a:sysClr val="window" lastClr="FFFFFF"/>
      </a:lt1>
      <a:dk2>
        <a:srgbClr val="0070C0"/>
      </a:dk2>
      <a:lt2>
        <a:srgbClr val="4EE7FC"/>
      </a:lt2>
      <a:accent1>
        <a:srgbClr val="A00000"/>
      </a:accent1>
      <a:accent2>
        <a:srgbClr val="FF0000"/>
      </a:accent2>
      <a:accent3>
        <a:srgbClr val="127D12"/>
      </a:accent3>
      <a:accent4>
        <a:srgbClr val="28D728"/>
      </a:accent4>
      <a:accent5>
        <a:srgbClr val="FF9900"/>
      </a:accent5>
      <a:accent6>
        <a:srgbClr val="FFFF0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100</Words>
  <Application>Microsoft Office PowerPoint</Application>
  <PresentationFormat>全屏显示(4:3)</PresentationFormat>
  <Paragraphs>11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Theme</vt:lpstr>
      <vt:lpstr>幻灯片 1</vt:lpstr>
    </vt:vector>
  </TitlesOfParts>
  <Company>CtrlSoft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图表大分享[璞石整理 锐普首发]</dc:title>
  <dc:creator>Admin</dc:creator>
  <dc:description/>
  <cp:lastModifiedBy>Administrator</cp:lastModifiedBy>
  <cp:revision>32</cp:revision>
  <dcterms:created xsi:type="dcterms:W3CDTF">2010-11-26T09:48:13Z</dcterms:created>
  <dcterms:modified xsi:type="dcterms:W3CDTF">2015-07-10T09:53:37Z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图表大分享[璞石整理 锐普首发]</vt:lpwstr>
  </property>
  <property fmtid="{D5CDD505-2E9C-101B-9397-08002B2CF9AE}" pid="3" name="SlideDescription">
    <vt:lpwstr/>
  </property>
</Properties>
</file>